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1" r:id="rId8"/>
    <p:sldId id="260" r:id="rId9"/>
    <p:sldId id="265" r:id="rId10"/>
    <p:sldId id="269" r:id="rId11"/>
    <p:sldId id="271" r:id="rId12"/>
    <p:sldId id="270" r:id="rId13"/>
    <p:sldId id="272" r:id="rId14"/>
    <p:sldId id="273" r:id="rId15"/>
    <p:sldId id="276" r:id="rId16"/>
    <p:sldId id="274" r:id="rId17"/>
    <p:sldId id="281" r:id="rId18"/>
    <p:sldId id="282" r:id="rId19"/>
    <p:sldId id="275" r:id="rId20"/>
    <p:sldId id="277" r:id="rId21"/>
    <p:sldId id="278" r:id="rId22"/>
    <p:sldId id="279" r:id="rId23"/>
    <p:sldId id="280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2766" autoAdjust="0"/>
  </p:normalViewPr>
  <p:slideViewPr>
    <p:cSldViewPr>
      <p:cViewPr varScale="1">
        <p:scale>
          <a:sx n="104" d="100"/>
          <a:sy n="104" d="100"/>
        </p:scale>
        <p:origin x="200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9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6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4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ko-KR" dirty="0"/>
              <a:t>지도 기반 채팅 커뮤니티 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2019.04.08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CEO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박은영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574528-858B-47D3-9DC1-4C4A7202E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비회원일 경우 로그인을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입력</a:t>
            </a:r>
            <a:endParaRPr lang="en-US" altLang="ko-KR" dirty="0"/>
          </a:p>
          <a:p>
            <a:r>
              <a:rPr lang="ko-KR" altLang="en-US" dirty="0"/>
              <a:t>비밀번호를 분실하였습니까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V2.0</a:t>
            </a:r>
            <a:r>
              <a:rPr lang="ko-KR" altLang="en-US" dirty="0"/>
              <a:t>에서 지원</a:t>
            </a:r>
            <a:endParaRPr lang="en-US" altLang="ko-KR" dirty="0"/>
          </a:p>
          <a:p>
            <a:r>
              <a:rPr lang="ko-KR" altLang="en-US" dirty="0"/>
              <a:t>아직 </a:t>
            </a:r>
            <a:r>
              <a:rPr lang="en-US" altLang="ko-KR" dirty="0"/>
              <a:t>CEO </a:t>
            </a:r>
            <a:r>
              <a:rPr lang="ko-KR" altLang="en-US" dirty="0"/>
              <a:t>회원이 아니십니까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회원가입 페이지로 이동</a:t>
            </a:r>
            <a:endParaRPr lang="en-US" altLang="ko-KR" dirty="0"/>
          </a:p>
          <a:p>
            <a:r>
              <a:rPr lang="ko-KR" altLang="en-US" dirty="0"/>
              <a:t>로그인에 성공할 경우 </a:t>
            </a:r>
            <a:endParaRPr lang="en-US" altLang="ko-KR" dirty="0"/>
          </a:p>
          <a:p>
            <a:pPr lvl="1"/>
            <a:r>
              <a:rPr lang="en-US" altLang="ko-KR" dirty="0" err="1"/>
              <a:t>leftMenu</a:t>
            </a:r>
            <a:r>
              <a:rPr lang="ko-KR" altLang="en-US" dirty="0"/>
              <a:t>의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err="1"/>
              <a:t>isMember.vue</a:t>
            </a:r>
            <a:endParaRPr lang="en-US" altLang="ko-KR" dirty="0"/>
          </a:p>
          <a:p>
            <a:pPr lvl="1"/>
            <a:r>
              <a:rPr lang="en-US" altLang="ko-KR" dirty="0" err="1"/>
              <a:t>isMember</a:t>
            </a:r>
            <a:r>
              <a:rPr lang="ko-KR" altLang="en-US" dirty="0"/>
              <a:t>의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err="1"/>
              <a:t>friend.vue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44FC0E-8CA5-46E7-AE76-595638B4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비회원 </a:t>
            </a:r>
            <a:r>
              <a:rPr lang="en-US" altLang="ko-KR" dirty="0"/>
              <a:t>(</a:t>
            </a:r>
            <a:r>
              <a:rPr lang="en-US" altLang="ko-KR" dirty="0" err="1"/>
              <a:t>notMember.vue</a:t>
            </a:r>
            <a:r>
              <a:rPr lang="en-US" altLang="ko-KR" dirty="0"/>
              <a:t>) &gt; </a:t>
            </a:r>
            <a:r>
              <a:rPr lang="en-US" altLang="ko-KR" dirty="0" err="1"/>
              <a:t>notMember</a:t>
            </a:r>
            <a:r>
              <a:rPr lang="en-US" altLang="ko-KR" dirty="0"/>
              <a:t>: </a:t>
            </a:r>
            <a:r>
              <a:rPr lang="en-US" altLang="ko-KR" dirty="0" err="1"/>
              <a:t>login.vue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EA01A9-89F3-4EB0-A716-D83E43D49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4.2.1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DB284-05F6-4D70-AB75-05B906D6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339502"/>
            <a:ext cx="6912768" cy="46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574528-858B-47D3-9DC1-4C4A7202E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이메일</a:t>
            </a:r>
            <a:endParaRPr lang="en-US" altLang="ko-KR" dirty="0"/>
          </a:p>
          <a:p>
            <a:pPr lvl="1"/>
            <a:r>
              <a:rPr lang="ko-KR" altLang="en-US" dirty="0"/>
              <a:t>중복 검사 </a:t>
            </a:r>
            <a:r>
              <a:rPr lang="en-US" altLang="ko-KR" dirty="0"/>
              <a:t>: </a:t>
            </a:r>
            <a:r>
              <a:rPr lang="ko-KR" altLang="en-US" dirty="0"/>
              <a:t>중복된 이메일이 존재하면 </a:t>
            </a:r>
            <a:r>
              <a:rPr lang="en-US" altLang="ko-KR" dirty="0"/>
              <a:t>input </a:t>
            </a:r>
            <a:r>
              <a:rPr lang="ko-KR" altLang="en-US" dirty="0"/>
              <a:t>아래에 중복된 이메일이 있습니다 메시지를 보여준다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이메일 유효 검사</a:t>
            </a:r>
            <a:endParaRPr lang="en-US" altLang="ko-KR" dirty="0"/>
          </a:p>
          <a:p>
            <a:r>
              <a:rPr lang="ko-KR" altLang="en-US" dirty="0"/>
              <a:t>비밀번호</a:t>
            </a:r>
            <a:endParaRPr lang="en-US" altLang="ko-KR" dirty="0"/>
          </a:p>
          <a:p>
            <a:pPr lvl="1"/>
            <a:r>
              <a:rPr lang="ko-KR" altLang="en-US" dirty="0"/>
              <a:t>비밀번호 유효 검사</a:t>
            </a:r>
            <a:endParaRPr lang="en-US" altLang="ko-KR" dirty="0"/>
          </a:p>
          <a:p>
            <a:pPr lvl="1"/>
            <a:r>
              <a:rPr lang="en-US" altLang="ko-KR" dirty="0"/>
              <a:t>'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숫자 포함 형태의 </a:t>
            </a:r>
            <a:r>
              <a:rPr lang="en-US" altLang="ko-KR" dirty="0"/>
              <a:t>8~15</a:t>
            </a:r>
            <a:r>
              <a:rPr lang="ko-KR" altLang="en-US" dirty="0"/>
              <a:t>자리 이내</a:t>
            </a:r>
            <a:r>
              <a:rPr lang="en-US" altLang="ko-KR" dirty="0"/>
              <a:t>’ : </a:t>
            </a:r>
            <a:r>
              <a:rPr lang="ko-KR" altLang="en-US" dirty="0"/>
              <a:t>비밀번호의 형식이 틀리면 메시지를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 재확인</a:t>
            </a:r>
            <a:endParaRPr lang="en-US" altLang="ko-KR" dirty="0"/>
          </a:p>
          <a:p>
            <a:pPr lvl="1"/>
            <a:r>
              <a:rPr lang="ko-KR" altLang="en-US" dirty="0"/>
              <a:t>비밀번호와 일치한지 검사하고 일치한지 틀렸는지 메시지를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닉네임</a:t>
            </a:r>
            <a:endParaRPr lang="en-US" altLang="ko-KR" dirty="0"/>
          </a:p>
          <a:p>
            <a:pPr lvl="1"/>
            <a:r>
              <a:rPr lang="ko-KR" altLang="en-US" dirty="0"/>
              <a:t>닉네임 길이는 </a:t>
            </a:r>
            <a:r>
              <a:rPr lang="en-US" altLang="ko-KR" dirty="0"/>
              <a:t>20</a:t>
            </a:r>
            <a:r>
              <a:rPr lang="ko-KR" altLang="en-US" dirty="0"/>
              <a:t>자로 한정한다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 입력</a:t>
            </a:r>
            <a:endParaRPr lang="en-US" altLang="ko-KR" dirty="0"/>
          </a:p>
          <a:p>
            <a:pPr lvl="1"/>
            <a:r>
              <a:rPr lang="ko-KR" altLang="en-US" dirty="0"/>
              <a:t>위치를 입력하여 지도에서 확인할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지도와 매칭되는 위치가 입력되면 위도</a:t>
            </a:r>
            <a:r>
              <a:rPr lang="en-US" altLang="ko-KR" dirty="0"/>
              <a:t>(</a:t>
            </a:r>
            <a:r>
              <a:rPr lang="en-US" altLang="ko-KR" dirty="0" err="1"/>
              <a:t>lat</a:t>
            </a:r>
            <a:r>
              <a:rPr lang="en-US" altLang="ko-KR" dirty="0"/>
              <a:t>,) </a:t>
            </a:r>
            <a:r>
              <a:rPr lang="ko-KR" altLang="en-US" dirty="0"/>
              <a:t>경도</a:t>
            </a:r>
            <a:r>
              <a:rPr lang="en-US" altLang="ko-KR" dirty="0"/>
              <a:t>(</a:t>
            </a:r>
            <a:r>
              <a:rPr lang="en-US" altLang="ko-KR" dirty="0" err="1"/>
              <a:t>lng</a:t>
            </a:r>
            <a:r>
              <a:rPr lang="en-US" altLang="ko-KR" dirty="0"/>
              <a:t>)</a:t>
            </a:r>
            <a:r>
              <a:rPr lang="ko-KR" altLang="en-US" dirty="0"/>
              <a:t>값도 폼에 입력이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지도상에 없는 위치가 입력될 경우 위도 경도 </a:t>
            </a:r>
            <a:r>
              <a:rPr lang="en-US" altLang="ko-KR" dirty="0"/>
              <a:t>0</a:t>
            </a:r>
            <a:r>
              <a:rPr lang="ko-KR" altLang="en-US" dirty="0"/>
              <a:t>이 기본값으로 들어간다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페이지로 이동</a:t>
            </a:r>
            <a:endParaRPr lang="en-US" altLang="ko-KR" dirty="0"/>
          </a:p>
          <a:p>
            <a:pPr lvl="1"/>
            <a:r>
              <a:rPr lang="en-US" altLang="ko-KR" dirty="0" err="1"/>
              <a:t>notMember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err="1"/>
              <a:t>login.vue</a:t>
            </a:r>
            <a:r>
              <a:rPr lang="en-US" altLang="ko-KR" dirty="0"/>
              <a:t> </a:t>
            </a:r>
            <a:r>
              <a:rPr lang="ko-KR" altLang="en-US" dirty="0"/>
              <a:t>로 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44FC0E-8CA5-46E7-AE76-595638B4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비회원 </a:t>
            </a:r>
            <a:r>
              <a:rPr lang="en-US" altLang="ko-KR" dirty="0"/>
              <a:t>(</a:t>
            </a:r>
            <a:r>
              <a:rPr lang="en-US" altLang="ko-KR" dirty="0" err="1"/>
              <a:t>notMember.vue</a:t>
            </a:r>
            <a:r>
              <a:rPr lang="en-US" altLang="ko-KR" dirty="0"/>
              <a:t>) &gt; </a:t>
            </a:r>
            <a:r>
              <a:rPr lang="en-US" altLang="ko-KR" dirty="0" err="1"/>
              <a:t>notMember</a:t>
            </a:r>
            <a:r>
              <a:rPr lang="en-US" altLang="ko-KR" dirty="0"/>
              <a:t>: </a:t>
            </a:r>
            <a:r>
              <a:rPr lang="en-US" altLang="ko-KR" dirty="0" err="1"/>
              <a:t>signup.vue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EA01A9-89F3-4EB0-A716-D83E43D49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4.2.2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2C0CC-18BD-4A6E-AC05-370E32B6B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" y="389669"/>
            <a:ext cx="6866067" cy="45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54EFD49-DDBE-48EE-B34E-AF88F3B0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29" y="483518"/>
            <a:ext cx="3794071" cy="375095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A88E7B-647C-4C71-9E42-C322986E2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이메일을 검색하여 친구를 추가 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네비게이션</a:t>
            </a:r>
            <a:endParaRPr lang="en-US" altLang="ko-KR" dirty="0"/>
          </a:p>
          <a:p>
            <a:pPr lvl="1"/>
            <a:r>
              <a:rPr lang="en-US" altLang="ko-KR" dirty="0"/>
              <a:t>Relation: </a:t>
            </a:r>
            <a:r>
              <a:rPr lang="ko-KR" altLang="en-US" dirty="0" err="1"/>
              <a:t>내프로필</a:t>
            </a:r>
            <a:r>
              <a:rPr lang="en-US" altLang="ko-KR" dirty="0"/>
              <a:t>, </a:t>
            </a:r>
            <a:r>
              <a:rPr lang="ko-KR" altLang="en-US" dirty="0"/>
              <a:t>내 친구</a:t>
            </a:r>
            <a:r>
              <a:rPr lang="en-US" altLang="ko-KR" dirty="0"/>
              <a:t>, </a:t>
            </a:r>
            <a:r>
              <a:rPr lang="ko-KR" altLang="en-US" dirty="0"/>
              <a:t>내 그룹 목록</a:t>
            </a:r>
            <a:endParaRPr lang="en-US" altLang="ko-KR" dirty="0"/>
          </a:p>
          <a:p>
            <a:pPr lvl="1"/>
            <a:r>
              <a:rPr lang="en-US" altLang="ko-KR" dirty="0"/>
              <a:t>Activation</a:t>
            </a:r>
          </a:p>
          <a:p>
            <a:pPr lvl="1"/>
            <a:r>
              <a:rPr lang="en-US" altLang="ko-KR" dirty="0"/>
              <a:t>Setting</a:t>
            </a:r>
          </a:p>
          <a:p>
            <a:r>
              <a:rPr lang="ko-KR" altLang="en-US" dirty="0" err="1"/>
              <a:t>네이게이션</a:t>
            </a:r>
            <a:r>
              <a:rPr lang="ko-KR" altLang="en-US" dirty="0"/>
              <a:t> 탭이 이동을 하면 아이콘 아래에 표시된다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D623A0-227A-4F12-9512-8B98D396DF3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ismember-header.vue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F66B88-D4A8-4371-BB5C-7B2F5E826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4.3.1.1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678494-C4B3-4508-989B-91B217216C6E}"/>
              </a:ext>
            </a:extLst>
          </p:cNvPr>
          <p:cNvSpPr/>
          <p:nvPr/>
        </p:nvSpPr>
        <p:spPr>
          <a:xfrm>
            <a:off x="1691680" y="483518"/>
            <a:ext cx="38884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9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935E651-544B-41EF-B832-315BC8FBB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ismember</a:t>
            </a:r>
            <a:r>
              <a:rPr lang="en-US" altLang="ko-KR" dirty="0"/>
              <a:t>-header</a:t>
            </a:r>
            <a:r>
              <a:rPr lang="ko-KR" altLang="en-US" dirty="0"/>
              <a:t>에서 이메일로 사용자를 검색하면 일치하는 사용자 정보를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형식은 </a:t>
            </a:r>
            <a:r>
              <a:rPr lang="en-US" altLang="ko-KR" dirty="0" err="1"/>
              <a:t>friend.vue</a:t>
            </a:r>
            <a:r>
              <a:rPr lang="ko-KR" altLang="en-US" dirty="0"/>
              <a:t>와 유사하고 닉네임</a:t>
            </a:r>
            <a:r>
              <a:rPr lang="en-US" altLang="ko-KR" dirty="0"/>
              <a:t>-</a:t>
            </a:r>
            <a:r>
              <a:rPr lang="ko-KR" altLang="en-US" dirty="0"/>
              <a:t>이메일</a:t>
            </a:r>
            <a:r>
              <a:rPr lang="en-US" altLang="ko-KR" dirty="0"/>
              <a:t>-</a:t>
            </a:r>
            <a:r>
              <a:rPr lang="ko-KR" altLang="en-US" dirty="0"/>
              <a:t>가입날짜</a:t>
            </a:r>
            <a:r>
              <a:rPr lang="en-US" altLang="ko-KR" dirty="0"/>
              <a:t>-</a:t>
            </a:r>
            <a:r>
              <a:rPr lang="ko-KR" altLang="en-US" dirty="0" err="1"/>
              <a:t>프로필메세지</a:t>
            </a:r>
            <a:r>
              <a:rPr lang="ko-KR" altLang="en-US" dirty="0"/>
              <a:t> 를 조회할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 요청 버튼이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친구요청이 활성화 되면 친구 취소 버튼이 표시된다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1E6F6A-B62F-473E-A8F0-B98DF9D51E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4.3.1.2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3B18DD0-674D-4BB8-AB1A-769DE858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noFill/>
        </p:spPr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</a:t>
            </a:r>
            <a:r>
              <a:rPr lang="en-US" altLang="ko-KR" dirty="0"/>
              <a:t>: member-</a:t>
            </a:r>
            <a:r>
              <a:rPr lang="en-US" altLang="ko-KR" dirty="0" err="1"/>
              <a:t>search.vue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33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4A31C0-D01A-4DA8-8393-0ECBE686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52" y="411510"/>
            <a:ext cx="3954267" cy="446449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A88E7B-647C-4C71-9E42-C322986E2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로그인에 성공하면 볼 수 있는 페이지</a:t>
            </a:r>
            <a:endParaRPr lang="en-US" altLang="ko-KR" dirty="0"/>
          </a:p>
          <a:p>
            <a:r>
              <a:rPr lang="ko-KR" altLang="en-US" dirty="0" err="1"/>
              <a:t>내프로필</a:t>
            </a:r>
            <a:endParaRPr lang="en-US" altLang="ko-KR" dirty="0"/>
          </a:p>
          <a:p>
            <a:pPr lvl="1"/>
            <a:r>
              <a:rPr lang="ko-KR" altLang="en-US" dirty="0" err="1"/>
              <a:t>내프로필</a:t>
            </a:r>
            <a:r>
              <a:rPr lang="ko-KR" altLang="en-US" dirty="0"/>
              <a:t> 정보를 자세하게 조회할 수 있는 페이지로 이동한다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friend-</a:t>
            </a:r>
            <a:r>
              <a:rPr lang="en-US" altLang="ko-KR" dirty="0" err="1"/>
              <a:t>item.vue</a:t>
            </a:r>
            <a:endParaRPr lang="en-US" altLang="ko-KR" dirty="0"/>
          </a:p>
          <a:p>
            <a:r>
              <a:rPr lang="ko-KR" altLang="en-US" dirty="0" err="1"/>
              <a:t>즐겨찾는</a:t>
            </a:r>
            <a:r>
              <a:rPr lang="ko-KR" altLang="en-US" dirty="0"/>
              <a:t> 친구</a:t>
            </a:r>
            <a:endParaRPr lang="en-US" altLang="ko-KR" dirty="0"/>
          </a:p>
          <a:p>
            <a:r>
              <a:rPr lang="ko-KR" altLang="en-US" dirty="0"/>
              <a:t>내 그룹</a:t>
            </a:r>
            <a:endParaRPr lang="en-US" altLang="ko-KR" dirty="0"/>
          </a:p>
          <a:p>
            <a:pPr lvl="1"/>
            <a:r>
              <a:rPr lang="ko-KR" altLang="en-US" dirty="0"/>
              <a:t>그룹의 채팅방으로 이동한다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group-</a:t>
            </a:r>
            <a:r>
              <a:rPr lang="en-US" altLang="ko-KR" dirty="0" err="1"/>
              <a:t>item.vue</a:t>
            </a:r>
            <a:endParaRPr lang="en-US" altLang="ko-KR" dirty="0"/>
          </a:p>
          <a:p>
            <a:r>
              <a:rPr lang="ko-KR" altLang="en-US" dirty="0" err="1"/>
              <a:t>내친구</a:t>
            </a:r>
            <a:r>
              <a:rPr lang="ko-KR" altLang="en-US" dirty="0"/>
              <a:t> 목록</a:t>
            </a:r>
            <a:endParaRPr lang="en-US" altLang="ko-KR" dirty="0"/>
          </a:p>
          <a:p>
            <a:pPr lvl="1"/>
            <a:r>
              <a:rPr lang="ko-KR" altLang="en-US" dirty="0"/>
              <a:t>친구 아이템을 누르면 친구정보를 자세하게 조회할 수 있는 페이지로 이동한다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friend-</a:t>
            </a:r>
            <a:r>
              <a:rPr lang="en-US" altLang="ko-KR" dirty="0" err="1"/>
              <a:t>item.vue</a:t>
            </a:r>
            <a:endParaRPr lang="en-US" altLang="ko-KR" dirty="0"/>
          </a:p>
          <a:p>
            <a:r>
              <a:rPr lang="ko-KR" altLang="en-US" dirty="0"/>
              <a:t>이미지 추가 기능은 </a:t>
            </a:r>
            <a:r>
              <a:rPr lang="en-US" altLang="ko-KR" dirty="0"/>
              <a:t>V2.0</a:t>
            </a:r>
            <a:r>
              <a:rPr lang="ko-KR" altLang="en-US" dirty="0"/>
              <a:t>에서 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내프로필</a:t>
            </a:r>
            <a:r>
              <a:rPr lang="ko-KR" altLang="en-US" dirty="0"/>
              <a:t> 위의 옵션</a:t>
            </a:r>
            <a:r>
              <a:rPr lang="en-US" altLang="ko-KR" dirty="0"/>
              <a:t>:</a:t>
            </a:r>
            <a:r>
              <a:rPr lang="ko-KR" altLang="en-US" dirty="0" err="1"/>
              <a:t>필터링페이지이동</a:t>
            </a:r>
            <a:endParaRPr lang="en-US" altLang="ko-KR" dirty="0"/>
          </a:p>
          <a:p>
            <a:pPr lvl="1"/>
            <a:r>
              <a:rPr lang="ko-KR" altLang="en-US" dirty="0"/>
              <a:t>전체 보기 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: </a:t>
            </a:r>
            <a:r>
              <a:rPr lang="ko-KR" altLang="en-US" dirty="0"/>
              <a:t>현재페이지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대기친구</a:t>
            </a:r>
            <a:endParaRPr lang="en-US" altLang="ko-KR" dirty="0"/>
          </a:p>
          <a:p>
            <a:pPr lvl="1"/>
            <a:r>
              <a:rPr lang="ko-KR" altLang="en-US" dirty="0"/>
              <a:t>대기그룹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D623A0-227A-4F12-9512-8B98D396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</a:t>
            </a:r>
            <a:r>
              <a:rPr lang="en-US" altLang="ko-KR" dirty="0"/>
              <a:t>: relation &gt;  </a:t>
            </a:r>
            <a:r>
              <a:rPr lang="en-US" altLang="ko-KR" dirty="0" err="1"/>
              <a:t>all.vue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F66B88-D4A8-4371-BB5C-7B2F5E826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4.3.2.1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9DFF96-3123-466A-9D93-498689672F37}"/>
              </a:ext>
            </a:extLst>
          </p:cNvPr>
          <p:cNvSpPr/>
          <p:nvPr/>
        </p:nvSpPr>
        <p:spPr>
          <a:xfrm>
            <a:off x="1551752" y="987574"/>
            <a:ext cx="3820878" cy="36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7D4A53-AB91-487B-BC60-E6E6445E8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3A4D056F-4B74-4323-A12B-EC67361E3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288" y="12700"/>
            <a:ext cx="1008062" cy="287338"/>
          </a:xfrm>
        </p:spPr>
        <p:txBody>
          <a:bodyPr/>
          <a:lstStyle/>
          <a:p>
            <a:r>
              <a:rPr lang="en-US" altLang="ko-KR" dirty="0"/>
              <a:t>4.3.2.2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CD6ED994-C399-4AFB-BD88-E657F0EB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15875"/>
            <a:ext cx="5400675" cy="292100"/>
          </a:xfrm>
        </p:spPr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</a:t>
            </a:r>
            <a:r>
              <a:rPr lang="en-US" altLang="ko-KR" dirty="0"/>
              <a:t>: </a:t>
            </a:r>
            <a:r>
              <a:rPr lang="en-US" altLang="ko-KR" dirty="0" err="1"/>
              <a:t>requested_friend.vue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40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32BB0E-C52B-4E43-9C90-3280AFEC2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795ADE-BD5E-4375-959F-340A9E07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</a:t>
            </a:r>
            <a:r>
              <a:rPr lang="en-US" altLang="ko-KR" dirty="0"/>
              <a:t>: </a:t>
            </a:r>
            <a:r>
              <a:rPr lang="en-US" altLang="ko-KR" dirty="0" err="1"/>
              <a:t>requested_group.vue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EB349211-D725-44B7-967E-4FD2C68A0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288" y="12700"/>
            <a:ext cx="1008062" cy="287338"/>
          </a:xfrm>
        </p:spPr>
        <p:txBody>
          <a:bodyPr/>
          <a:lstStyle/>
          <a:p>
            <a:r>
              <a:rPr lang="en-US" altLang="ko-KR" dirty="0"/>
              <a:t>4.3.2.3</a:t>
            </a:r>
          </a:p>
        </p:txBody>
      </p:sp>
    </p:spTree>
    <p:extLst>
      <p:ext uri="{BB962C8B-B14F-4D97-AF65-F5344CB8AC3E}">
        <p14:creationId xmlns:p14="http://schemas.microsoft.com/office/powerpoint/2010/main" val="115078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6C4C4A-A41B-4FCE-B388-1471CE4DA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프로필 이미지 </a:t>
            </a:r>
            <a:r>
              <a:rPr lang="en-US" altLang="ko-KR" dirty="0"/>
              <a:t>V2.0</a:t>
            </a:r>
            <a:r>
              <a:rPr lang="ko-KR" altLang="en-US" dirty="0"/>
              <a:t>에서 가능 </a:t>
            </a:r>
            <a:endParaRPr lang="en-US" altLang="ko-KR" dirty="0"/>
          </a:p>
          <a:p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 err="1"/>
              <a:t>프로필메세지</a:t>
            </a:r>
            <a:r>
              <a:rPr lang="en-US" altLang="ko-KR" dirty="0"/>
              <a:t>,</a:t>
            </a:r>
            <a:r>
              <a:rPr lang="ko-KR" altLang="en-US" dirty="0"/>
              <a:t> 가입날짜</a:t>
            </a:r>
            <a:r>
              <a:rPr lang="en-US" altLang="ko-KR" dirty="0"/>
              <a:t>, </a:t>
            </a:r>
            <a:r>
              <a:rPr lang="ko-KR" altLang="en-US" dirty="0"/>
              <a:t>등록된 위치가 표시된다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내 위치를 </a:t>
            </a:r>
            <a:r>
              <a:rPr lang="en-US" altLang="ko-KR" dirty="0"/>
              <a:t>map</a:t>
            </a:r>
            <a:r>
              <a:rPr lang="ko-KR" altLang="en-US" dirty="0"/>
              <a:t>에서 조회할 수 있는 버튼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1DD180-C20C-4AF2-8402-CD84B184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</a:t>
            </a:r>
            <a:r>
              <a:rPr lang="en-US" altLang="ko-KR" dirty="0"/>
              <a:t>: my-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5AFC33-1481-4EA3-8521-968CCA071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69932E-2527-4707-9F57-19024C7E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83518"/>
            <a:ext cx="5029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F24545-3E0A-4BF8-919A-C57B08AF8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뒤로가기</a:t>
            </a:r>
            <a:r>
              <a:rPr lang="ko-KR" altLang="en-US" dirty="0"/>
              <a:t> 버튼 </a:t>
            </a:r>
            <a:r>
              <a:rPr lang="en-US" altLang="ko-KR" dirty="0"/>
              <a:t>: </a:t>
            </a:r>
            <a:r>
              <a:rPr lang="ko-KR" altLang="en-US" dirty="0"/>
              <a:t>수정하지 않고 </a:t>
            </a:r>
            <a:r>
              <a:rPr lang="ko-KR" altLang="en-US" dirty="0" err="1"/>
              <a:t>내정보</a:t>
            </a:r>
            <a:r>
              <a:rPr lang="ko-KR" altLang="en-US" dirty="0"/>
              <a:t> 페이지로 이동</a:t>
            </a:r>
            <a:endParaRPr lang="en-US" altLang="ko-KR" dirty="0"/>
          </a:p>
          <a:p>
            <a:r>
              <a:rPr lang="ko-KR" altLang="en-US" dirty="0"/>
              <a:t>프로필 사진은 </a:t>
            </a:r>
            <a:r>
              <a:rPr lang="en-US" altLang="ko-KR" dirty="0"/>
              <a:t>V2.0</a:t>
            </a:r>
            <a:r>
              <a:rPr lang="ko-KR" altLang="en-US" dirty="0"/>
              <a:t>에서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이메일은 수정할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프로필을 수정하려면 현재 비밀번호를 입력해야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1:1</a:t>
            </a:r>
            <a:r>
              <a:rPr lang="ko-KR" altLang="en-US" dirty="0"/>
              <a:t>대화 허용기능은 </a:t>
            </a:r>
            <a:r>
              <a:rPr lang="en-US" altLang="ko-KR" dirty="0"/>
              <a:t>V2.0</a:t>
            </a:r>
            <a:r>
              <a:rPr lang="ko-KR" altLang="en-US" dirty="0"/>
              <a:t>에서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위치공개 </a:t>
            </a:r>
            <a:r>
              <a:rPr lang="en-US" altLang="ko-KR" dirty="0"/>
              <a:t>: </a:t>
            </a:r>
            <a:r>
              <a:rPr lang="ko-KR" altLang="en-US" dirty="0"/>
              <a:t>타인에게 자신의 위치를 조회할 수 있는지 지정한다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941023-45E9-411B-B75B-309212FA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</a:t>
            </a:r>
            <a:r>
              <a:rPr lang="en-US" altLang="ko-KR" dirty="0"/>
              <a:t>: set-my-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2DB7F-330B-4B8C-88E9-0F89F2670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4.3.3.1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B1F772-812B-4318-AE62-6E314B0F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11510"/>
            <a:ext cx="4276430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06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3FF137-B800-4993-AB1B-9EBC57E69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친구 정보를 조회하는 페이지</a:t>
            </a:r>
            <a:endParaRPr lang="en-US" altLang="ko-KR" dirty="0"/>
          </a:p>
          <a:p>
            <a:r>
              <a:rPr lang="ko-KR" altLang="en-US" dirty="0"/>
              <a:t>기본적으로 친구의 닉네임</a:t>
            </a:r>
            <a:r>
              <a:rPr lang="en-US" altLang="ko-KR" dirty="0"/>
              <a:t>, </a:t>
            </a:r>
            <a:r>
              <a:rPr lang="ko-KR" altLang="en-US" dirty="0"/>
              <a:t>프로필 메시지</a:t>
            </a:r>
            <a:r>
              <a:rPr lang="en-US" altLang="ko-KR" dirty="0"/>
              <a:t>, </a:t>
            </a:r>
            <a:r>
              <a:rPr lang="ko-KR" altLang="en-US" dirty="0"/>
              <a:t>가입날짜를 볼 수 있고</a:t>
            </a:r>
            <a:endParaRPr lang="en-US" altLang="ko-KR" dirty="0"/>
          </a:p>
          <a:p>
            <a:r>
              <a:rPr lang="ko-KR" altLang="en-US" dirty="0"/>
              <a:t>친구의 정보가 </a:t>
            </a:r>
            <a:r>
              <a:rPr lang="en-US" altLang="ko-KR" dirty="0" err="1"/>
              <a:t>place_visibility</a:t>
            </a:r>
            <a:r>
              <a:rPr lang="ko-KR" altLang="en-US" dirty="0"/>
              <a:t>가 활성화 되어 있으면 위치정보도 조회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친구를 </a:t>
            </a:r>
            <a:r>
              <a:rPr lang="ko-KR" altLang="en-US" dirty="0" err="1"/>
              <a:t>즐겨찾기에</a:t>
            </a:r>
            <a:r>
              <a:rPr lang="ko-KR" altLang="en-US" dirty="0"/>
              <a:t> 등록할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친구를 삭제할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382D6E-7FCC-46BE-8346-7A8B1A74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</a:t>
            </a:r>
            <a:r>
              <a:rPr lang="en-US" altLang="ko-KR" dirty="0"/>
              <a:t>: friend-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0DE64-50FB-4760-980B-D4C515E8B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0D7F86-E68A-4A97-8DED-C3A98B89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11744"/>
            <a:ext cx="4991100" cy="2390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2A4285-BAEA-4F6E-AD13-8A001193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114077"/>
            <a:ext cx="4838700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93D599-9EA3-4F25-BC12-311950FF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419622"/>
            <a:ext cx="2590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0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76324"/>
              </p:ext>
            </p:extLst>
          </p:nvPr>
        </p:nvGraphicFramePr>
        <p:xfrm>
          <a:off x="217612" y="622201"/>
          <a:ext cx="8631436" cy="40960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2019.04.08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박은영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8DE434-3F73-4FC5-9499-92E39018E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86C3EE-9106-41CB-9694-6EB4BC7F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889050-7EAC-4666-BFAA-1B16DE287D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4.3.2.4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24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74537C2-7360-423A-BF12-DFE6E6AD0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B016B4-0164-4789-943C-07FA0A9E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913596-DBE7-403F-90C6-765AAAA87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2.1 Screen Definition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4.1 Login 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4.2 login &gt; </a:t>
            </a:r>
            <a:r>
              <a:rPr lang="ko-KR" altLang="en-US" sz="1050" dirty="0">
                <a:latin typeface="+mn-ea"/>
              </a:rPr>
              <a:t>회원가입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 Login &gt; error </a:t>
            </a:r>
            <a:r>
              <a:rPr lang="en-US" altLang="ko-KR" sz="1050" dirty="0" err="1">
                <a:latin typeface="+mn-ea"/>
              </a:rPr>
              <a:t>msg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4.3.1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ID </a:t>
            </a:r>
            <a:r>
              <a:rPr lang="ko-KR" altLang="en-US" sz="1050" dirty="0">
                <a:latin typeface="+mn-ea"/>
              </a:rPr>
              <a:t>찾기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4.3.2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</a:t>
            </a:r>
            <a:r>
              <a:rPr lang="ko-KR" altLang="en-US" sz="1050" dirty="0" err="1">
                <a:latin typeface="+mn-ea"/>
              </a:rPr>
              <a:t>비밀번호찾기</a:t>
            </a:r>
            <a:endParaRPr lang="en-US" altLang="ko-KR" sz="1200" dirty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>
                <a:latin typeface="+mn-ea"/>
              </a:rPr>
              <a:t>주요기능</a:t>
            </a:r>
            <a:r>
              <a:rPr lang="en-US" altLang="ko-KR" sz="1200" b="1" dirty="0">
                <a:latin typeface="+mn-ea"/>
              </a:rPr>
              <a:t>1 </a:t>
            </a:r>
            <a:br>
              <a:rPr lang="en-US" altLang="ko-KR" sz="120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2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2 </a:t>
            </a:r>
            <a:br>
              <a:rPr lang="en-US" altLang="ko-KR" sz="1200" dirty="0">
                <a:latin typeface="+mn-ea"/>
              </a:rPr>
            </a:b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2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8B793F8-49EA-4B43-97C3-F7DADFA3FE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9581"/>
            <a:ext cx="6552728" cy="32810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2.1 Screen Definition</a:t>
            </a:r>
          </a:p>
          <a:p>
            <a:r>
              <a:rPr lang="en-US" altLang="ko-KR" dirty="0"/>
              <a:t>2.2 Popup type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en-US" altLang="ko-KR" dirty="0"/>
              <a:t>type 1920 * 1280 </a:t>
            </a:r>
            <a:r>
              <a:rPr lang="ko-KR" altLang="en-US" dirty="0"/>
              <a:t>의 크롬 웹 브라우저</a:t>
            </a:r>
          </a:p>
        </p:txBody>
      </p:sp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7542B0-4196-4A75-BE90-9E5C761F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13113"/>
            <a:ext cx="7079349" cy="47424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0A8AFA-6653-441E-93C5-BBB015DCE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LeftMenu</a:t>
            </a:r>
            <a:r>
              <a:rPr lang="ko-KR" altLang="en-US" dirty="0"/>
              <a:t>를 여닫는 버튼</a:t>
            </a:r>
            <a:endParaRPr lang="en-US" altLang="ko-KR" dirty="0"/>
          </a:p>
          <a:p>
            <a:r>
              <a:rPr lang="en-US" altLang="ko-KR" dirty="0" err="1"/>
              <a:t>RightMenu</a:t>
            </a:r>
            <a:r>
              <a:rPr lang="ko-KR" altLang="en-US" dirty="0"/>
              <a:t>를 여닫는 버튼</a:t>
            </a:r>
            <a:endParaRPr lang="en-US" altLang="ko-KR" dirty="0"/>
          </a:p>
          <a:p>
            <a:r>
              <a:rPr lang="en-US" altLang="ko-KR" dirty="0" err="1"/>
              <a:t>SiteHeader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지도의 위치를 검색</a:t>
            </a:r>
            <a:endParaRPr lang="en-US" altLang="ko-KR" dirty="0"/>
          </a:p>
          <a:p>
            <a:r>
              <a:rPr lang="en-US" altLang="ko-KR" dirty="0" err="1"/>
              <a:t>GoogleMapLoader</a:t>
            </a:r>
            <a:r>
              <a:rPr lang="en-US" altLang="ko-KR" dirty="0"/>
              <a:t> : </a:t>
            </a:r>
            <a:r>
              <a:rPr lang="ko-KR" altLang="en-US" dirty="0"/>
              <a:t>구글 맵 </a:t>
            </a:r>
            <a:endParaRPr lang="en-US" altLang="ko-KR" dirty="0"/>
          </a:p>
          <a:p>
            <a:r>
              <a:rPr lang="en-US" altLang="ko-KR" dirty="0" err="1"/>
              <a:t>SiteFooter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5441C4-39A2-40D8-92D4-287DD93DEA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36EBE0-145F-49F3-A69F-71D7825BA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92248"/>
            <a:ext cx="6840760" cy="4555766"/>
          </a:xfrm>
          <a:prstGeom prst="rect">
            <a:avLst/>
          </a:prstGeom>
        </p:spPr>
      </p:pic>
      <p:sp>
        <p:nvSpPr>
          <p:cNvPr id="6" name="제목 64">
            <a:extLst>
              <a:ext uri="{FF2B5EF4-FFF2-40B4-BE49-F238E27FC236}">
                <a16:creationId xmlns:a16="http://schemas.microsoft.com/office/drawing/2014/main" id="{ADB6453F-4DFE-4902-9D22-A822BCDF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</p:spPr>
        <p:txBody>
          <a:bodyPr/>
          <a:lstStyle/>
          <a:p>
            <a:r>
              <a:rPr lang="ko-KR" altLang="en-US" dirty="0"/>
              <a:t>최상위 구조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E90E23-EBC7-494A-92BE-178B3AEC9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3219822"/>
            <a:ext cx="2178904" cy="1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2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1E9AD-1374-440A-A3EE-F66DD0627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LeftMenu</a:t>
            </a:r>
            <a:r>
              <a:rPr lang="ko-KR" altLang="en-US" dirty="0"/>
              <a:t>란 좌측에 슬라이드로 나타나는 화면을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E91E7E-FE03-44AF-BF8D-268E854D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FC7E6F-018C-48A8-9D1A-C440FBEE6D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70422-4219-4D1A-AA30-13966AB4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334692"/>
            <a:ext cx="6912768" cy="46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3372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663</Words>
  <Application>Microsoft Office PowerPoint</Application>
  <PresentationFormat>화면 슬라이드 쇼(16:9)</PresentationFormat>
  <Paragraphs>140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표지</vt:lpstr>
      <vt:lpstr>간지등</vt:lpstr>
      <vt:lpstr>1_디자인 사용자 지정</vt:lpstr>
      <vt:lpstr>지도 기반 채팅 커뮤니티 시스템</vt:lpstr>
      <vt:lpstr>Document History</vt:lpstr>
      <vt:lpstr>Index</vt:lpstr>
      <vt:lpstr>1. Information Architecture</vt:lpstr>
      <vt:lpstr>Information Architecture</vt:lpstr>
      <vt:lpstr>2. General Rule</vt:lpstr>
      <vt:lpstr>화면 type 1920 * 1280 의 크롬 웹 브라우저</vt:lpstr>
      <vt:lpstr>최상위 구조 1</vt:lpstr>
      <vt:lpstr>LeftMenu.vue</vt:lpstr>
      <vt:lpstr>LeftMenu.vue &gt; 비회원 (notMember.vue) &gt; notMember: login.vue</vt:lpstr>
      <vt:lpstr>LeftMenu.vue &gt; 비회원 (notMember.vue) &gt; notMember: signup.vue  </vt:lpstr>
      <vt:lpstr>LeftMenu.vue &gt; 회원 (isMember.vue) &gt; ismember-header.vue</vt:lpstr>
      <vt:lpstr>LeftMenu.vue &gt; 회원 (isMember.vue) &gt; isMember: member-search.vue</vt:lpstr>
      <vt:lpstr>LeftMenu.vue &gt; 회원 (isMember.vue) &gt; isMember: relation &gt;  all.vue</vt:lpstr>
      <vt:lpstr>LeftMenu.vue &gt; 회원 (isMember.vue) &gt; isMember: requested_friend.vue</vt:lpstr>
      <vt:lpstr>LeftMenu.vue &gt; 회원 (isMember.vue) &gt; isMember: requested_group.vue</vt:lpstr>
      <vt:lpstr>LeftMenu.vue &gt; 회원 (isMember.vue) &gt; isMember: my-info.vue</vt:lpstr>
      <vt:lpstr>LeftMenu.vue &gt; 회원 (isMember.vue) &gt; isMember: set-my-info.vue</vt:lpstr>
      <vt:lpstr>LeftMenu.vue &gt; 회원 (isMember.vue) &gt; isMember: friend-info.vue</vt:lpstr>
      <vt:lpstr>PowerPoint 프레젠테이션</vt:lpstr>
      <vt:lpstr>PowerPoint 프레젠테이션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박은영</cp:lastModifiedBy>
  <cp:revision>103</cp:revision>
  <dcterms:created xsi:type="dcterms:W3CDTF">2006-10-05T04:04:58Z</dcterms:created>
  <dcterms:modified xsi:type="dcterms:W3CDTF">2019-04-08T07:58:24Z</dcterms:modified>
</cp:coreProperties>
</file>